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Lexend Dec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LexendDeca-regular.fntdata"/><Relationship Id="rId7" Type="http://schemas.openxmlformats.org/officeDocument/2006/relationships/font" Target="fonts/LexendDec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029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2565009" y="350809"/>
            <a:ext cx="7062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fr-029" sz="280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Organigramme </a:t>
            </a:r>
            <a:r>
              <a:rPr b="1" lang="fr-029" sz="2800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r</a:t>
            </a:r>
            <a:r>
              <a:rPr b="1" i="0" lang="fr-029" sz="280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estaurant</a:t>
            </a:r>
            <a:endParaRPr i="0" sz="1050" u="none" cap="none" strike="noStrike">
              <a:solidFill>
                <a:srgbClr val="21334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2610684" y="2375909"/>
            <a:ext cx="1684500" cy="928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Directeur de salle / Maître d’hôtel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5475566" y="1094525"/>
            <a:ext cx="1688400" cy="928800"/>
          </a:xfrm>
          <a:prstGeom prst="roundRect">
            <a:avLst>
              <a:gd fmla="val 10000" name="adj"/>
            </a:avLst>
          </a:prstGeom>
          <a:solidFill>
            <a:srgbClr val="FF5C35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Propriétaire / DG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3452294" y="2023192"/>
            <a:ext cx="2915700" cy="371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4" name="Google Shape;94;p13"/>
          <p:cNvSpPr/>
          <p:nvPr/>
        </p:nvSpPr>
        <p:spPr>
          <a:xfrm>
            <a:off x="8634086" y="2394689"/>
            <a:ext cx="1684500" cy="928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Chef de cuisine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075967" y="3323306"/>
            <a:ext cx="2376000" cy="371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6" name="Google Shape;96;p13"/>
          <p:cNvSpPr/>
          <p:nvPr/>
        </p:nvSpPr>
        <p:spPr>
          <a:xfrm>
            <a:off x="155600" y="3694801"/>
            <a:ext cx="1837200" cy="928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Réceptionniste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959203" y="3323306"/>
            <a:ext cx="492900" cy="371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8" name="Google Shape;98;p13"/>
          <p:cNvSpPr/>
          <p:nvPr/>
        </p:nvSpPr>
        <p:spPr>
          <a:xfrm>
            <a:off x="2850025" y="4623449"/>
            <a:ext cx="109200" cy="3717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9" name="Google Shape;99;p13"/>
          <p:cNvSpPr/>
          <p:nvPr/>
        </p:nvSpPr>
        <p:spPr>
          <a:xfrm>
            <a:off x="2022702" y="5015030"/>
            <a:ext cx="1837200" cy="9288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Commis de salle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3452303" y="3323306"/>
            <a:ext cx="1122900" cy="37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1" name="Google Shape;101;p13"/>
          <p:cNvSpPr/>
          <p:nvPr/>
        </p:nvSpPr>
        <p:spPr>
          <a:xfrm>
            <a:off x="3452294" y="3323320"/>
            <a:ext cx="2647500" cy="37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2" name="Google Shape;102;p13"/>
          <p:cNvSpPr/>
          <p:nvPr/>
        </p:nvSpPr>
        <p:spPr>
          <a:xfrm>
            <a:off x="6367938" y="2023192"/>
            <a:ext cx="3108300" cy="37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3" name="Google Shape;103;p13"/>
          <p:cNvSpPr/>
          <p:nvPr/>
        </p:nvSpPr>
        <p:spPr>
          <a:xfrm>
            <a:off x="7788004" y="3323320"/>
            <a:ext cx="1688400" cy="371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13"/>
          <p:cNvSpPr/>
          <p:nvPr/>
        </p:nvSpPr>
        <p:spPr>
          <a:xfrm>
            <a:off x="7733453" y="4623449"/>
            <a:ext cx="109200" cy="3717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12700">
            <a:solidFill>
              <a:srgbClr val="3A66B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5" name="Google Shape;105;p13"/>
          <p:cNvSpPr/>
          <p:nvPr/>
        </p:nvSpPr>
        <p:spPr>
          <a:xfrm>
            <a:off x="9421874" y="3323320"/>
            <a:ext cx="109200" cy="3717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6" name="Google Shape;106;p13"/>
          <p:cNvSpPr/>
          <p:nvPr/>
        </p:nvSpPr>
        <p:spPr>
          <a:xfrm>
            <a:off x="9421874" y="4623449"/>
            <a:ext cx="109200" cy="3717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7" name="Google Shape;107;p13"/>
          <p:cNvSpPr/>
          <p:nvPr/>
        </p:nvSpPr>
        <p:spPr>
          <a:xfrm>
            <a:off x="9476425" y="3323320"/>
            <a:ext cx="1688400" cy="37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8" name="Google Shape;108;p13"/>
          <p:cNvSpPr/>
          <p:nvPr/>
        </p:nvSpPr>
        <p:spPr>
          <a:xfrm>
            <a:off x="11110295" y="4623449"/>
            <a:ext cx="109200" cy="3717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9" name="Google Shape;109;p13"/>
          <p:cNvSpPr/>
          <p:nvPr/>
        </p:nvSpPr>
        <p:spPr>
          <a:xfrm>
            <a:off x="2050067" y="3695473"/>
            <a:ext cx="1837200" cy="928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Chef de rang et serveurs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5277192" y="3713644"/>
            <a:ext cx="1563000" cy="928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Sommelier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3944535" y="3713644"/>
            <a:ext cx="1248300" cy="928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Barman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10383182" y="3713644"/>
            <a:ext cx="1563000" cy="928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Pâtissier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694891" y="3708398"/>
            <a:ext cx="1563000" cy="928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Chef de partie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6977295" y="3713644"/>
            <a:ext cx="1563000" cy="9288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Sous-chef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7055521" y="5015030"/>
            <a:ext cx="1465200" cy="9288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Plongeur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8785481" y="5022100"/>
            <a:ext cx="1465200" cy="9288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Commis de cuisine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10432220" y="5022100"/>
            <a:ext cx="1465200" cy="928800"/>
          </a:xfrm>
          <a:prstGeom prst="roundRect">
            <a:avLst>
              <a:gd fmla="val 10000" name="adj"/>
            </a:avLst>
          </a:prstGeom>
          <a:solidFill>
            <a:srgbClr val="0FBFB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Apprenti pâtissier</a:t>
            </a:r>
            <a:endParaRPr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